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286808" cy="27559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 Брошь 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«Колосок»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400800" cy="17526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технике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«КАНЗАШИ»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00042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/>
          <a:srcRect l="6690" t="26832" r="39574" b="31710"/>
          <a:stretch>
            <a:fillRect/>
          </a:stretch>
        </p:blipFill>
        <p:spPr>
          <a:xfrm rot="3006416">
            <a:off x="-401430" y="4356422"/>
            <a:ext cx="2993521" cy="20289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286808" cy="3929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>
                <a:solidFill>
                  <a:srgbClr val="FF0000"/>
                </a:solidFill>
              </a:rPr>
              <a:t>Оборудование и раздаточный материал: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dirty="0" smtClean="0"/>
              <a:t>технологическая карта, </a:t>
            </a:r>
            <a:br>
              <a:rPr lang="ru-RU" sz="2800" dirty="0" smtClean="0"/>
            </a:br>
            <a:r>
              <a:rPr lang="ru-RU" sz="2800" dirty="0" smtClean="0"/>
              <a:t>образец, </a:t>
            </a:r>
            <a:br>
              <a:rPr lang="ru-RU" sz="2800" dirty="0" smtClean="0"/>
            </a:br>
            <a:r>
              <a:rPr lang="ru-RU" sz="2800" dirty="0" smtClean="0"/>
              <a:t>ленты шириной 4 см,</a:t>
            </a:r>
            <a:br>
              <a:rPr lang="ru-RU" sz="2800" dirty="0" smtClean="0"/>
            </a:br>
            <a:r>
              <a:rPr lang="ru-RU" sz="2800" dirty="0" smtClean="0"/>
              <a:t> ножницы, </a:t>
            </a:r>
            <a:br>
              <a:rPr lang="ru-RU" sz="2800" dirty="0" smtClean="0"/>
            </a:br>
            <a:r>
              <a:rPr lang="ru-RU" sz="2800" dirty="0" smtClean="0"/>
              <a:t>пинцет,</a:t>
            </a:r>
            <a:br>
              <a:rPr lang="ru-RU" sz="2800" dirty="0" smtClean="0"/>
            </a:br>
            <a:r>
              <a:rPr lang="ru-RU" sz="2800" dirty="0" smtClean="0"/>
              <a:t> свеча,</a:t>
            </a:r>
            <a:br>
              <a:rPr lang="ru-RU" sz="2800" dirty="0" smtClean="0"/>
            </a:br>
            <a:r>
              <a:rPr lang="ru-RU" sz="2800" dirty="0" smtClean="0"/>
              <a:t> спички или зажигалка,</a:t>
            </a:r>
            <a:br>
              <a:rPr lang="ru-RU" sz="2800" dirty="0" smtClean="0"/>
            </a:br>
            <a:r>
              <a:rPr lang="ru-RU" sz="2800" dirty="0" smtClean="0"/>
              <a:t> клей. 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b="1" dirty="0" smtClean="0">
                <a:solidFill>
                  <a:srgbClr val="FF0000"/>
                </a:solidFill>
              </a:rPr>
              <a:t> 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286388"/>
            <a:ext cx="4000528" cy="135732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технике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«КАНЗАШИ»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0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786742" cy="5000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643578"/>
            <a:ext cx="2857520" cy="1071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технике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«КАНЗАШИ»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0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071546"/>
            <a:ext cx="72152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/>
              <a:t>Во время работы следует помнить о правилах техники безопасности при работе с ножницами, зажигалкой, свечей, клеем и четко их соблюдать.</a:t>
            </a:r>
          </a:p>
          <a:p>
            <a:pPr lvl="0"/>
            <a:endParaRPr lang="ru-RU" sz="2400" dirty="0" smtClean="0"/>
          </a:p>
          <a:p>
            <a:pPr lvl="0" algn="ctr"/>
            <a:r>
              <a:rPr lang="ru-RU" sz="2400" dirty="0" smtClean="0"/>
              <a:t>1.</a:t>
            </a:r>
          </a:p>
          <a:p>
            <a:pPr lvl="0"/>
            <a:r>
              <a:rPr lang="ru-RU" sz="2400" dirty="0" smtClean="0"/>
              <a:t>Из атласных лент вырезаем квадратики </a:t>
            </a:r>
            <a:r>
              <a:rPr lang="ru-RU" sz="2400" b="1" dirty="0" smtClean="0">
                <a:solidFill>
                  <a:srgbClr val="FF0000"/>
                </a:solidFill>
              </a:rPr>
              <a:t>4 </a:t>
            </a:r>
            <a:r>
              <a:rPr lang="ru-RU" sz="2400" b="1" dirty="0" err="1" smtClean="0">
                <a:solidFill>
                  <a:srgbClr val="FF0000"/>
                </a:solidFill>
              </a:rPr>
              <a:t>х</a:t>
            </a:r>
            <a:r>
              <a:rPr lang="ru-RU" sz="2400" b="1" dirty="0" smtClean="0">
                <a:solidFill>
                  <a:srgbClr val="FF0000"/>
                </a:solidFill>
              </a:rPr>
              <a:t> 4 см. 7 зеленых и 7 белых (красных) </a:t>
            </a:r>
            <a:r>
              <a:rPr lang="ru-RU" sz="2400" dirty="0" smtClean="0"/>
              <a:t>квадратов.</a:t>
            </a:r>
          </a:p>
          <a:p>
            <a:pPr lvl="0"/>
            <a:endParaRPr lang="ru-RU" sz="2400" dirty="0" smtClean="0"/>
          </a:p>
          <a:p>
            <a:pPr lvl="0" algn="ctr"/>
            <a:r>
              <a:rPr lang="ru-RU" sz="2400" dirty="0" smtClean="0"/>
              <a:t>2.</a:t>
            </a:r>
          </a:p>
          <a:p>
            <a:pPr lvl="0"/>
            <a:r>
              <a:rPr lang="ru-RU" sz="2400" dirty="0" smtClean="0"/>
              <a:t>Квадраты складываем по диагонали 2 раза. Белый (красный) треугольник совмещаем с зеленым и складываем еще раз пополам.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5857892"/>
            <a:ext cx="2500330" cy="7524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технике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«КАНЗАШИ»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42984"/>
            <a:ext cx="3500462" cy="33575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9124" y="1571612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3. Запаиваем  острый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конец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5857892"/>
            <a:ext cx="2500330" cy="7524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технике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«КАНЗАШИ»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1285860"/>
            <a:ext cx="40719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4. Обрезаем уголок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снизу и запаиваем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3643338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86808" cy="41434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5715016"/>
            <a:ext cx="2714644" cy="92869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технике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«КАНЗАШИ»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1285860"/>
            <a:ext cx="3786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5. </a:t>
            </a:r>
            <a:r>
              <a:rPr lang="ru-RU" sz="3600" dirty="0" smtClean="0">
                <a:solidFill>
                  <a:srgbClr val="FF0000"/>
                </a:solidFill>
              </a:rPr>
              <a:t>С помощью клея приклеиваем лепестки друг к другу в виде елочки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3429024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9600" dirty="0" smtClean="0"/>
              <a:t> </a:t>
            </a:r>
            <a:br>
              <a:rPr lang="ru-RU" sz="9600" dirty="0" smtClean="0"/>
            </a:b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5857892"/>
            <a:ext cx="2500330" cy="7524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технике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«КАНЗАШИ»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10" y="214290"/>
            <a:ext cx="3571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1571612"/>
            <a:ext cx="40005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6. </a:t>
            </a:r>
            <a:r>
              <a:rPr lang="ru-RU" sz="3600" dirty="0" smtClean="0">
                <a:solidFill>
                  <a:srgbClr val="FF0000"/>
                </a:solidFill>
              </a:rPr>
              <a:t>С помощью клея приклеиваем веточку к основе с булавкой</a:t>
            </a:r>
            <a:r>
              <a:rPr lang="ru-RU" sz="19200" dirty="0" smtClean="0"/>
              <a:t/>
            </a:r>
            <a:br>
              <a:rPr lang="ru-RU" sz="19200" dirty="0" smtClean="0"/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378621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50418_12465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864399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500702"/>
            <a:ext cx="4214842" cy="135729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Мастер-класс по изготовлению броши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 технике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«КАНЗАШИ»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166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Брошь  «Колосок»</vt:lpstr>
      <vt:lpstr>   Оборудование и раздаточный материал: технологическая карта,  образец,  ленты шириной 4 см,  ножницы,  пинцет,  свеча,  спички или зажигалка,  клей.   </vt:lpstr>
      <vt:lpstr>    </vt:lpstr>
      <vt:lpstr>                           </vt:lpstr>
      <vt:lpstr>                            </vt:lpstr>
      <vt:lpstr>                           </vt:lpstr>
      <vt:lpstr>                  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admin</cp:lastModifiedBy>
  <cp:revision>39</cp:revision>
  <dcterms:created xsi:type="dcterms:W3CDTF">2013-10-31T10:14:44Z</dcterms:created>
  <dcterms:modified xsi:type="dcterms:W3CDTF">2020-04-10T10:18:19Z</dcterms:modified>
</cp:coreProperties>
</file>